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5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DBCC-3752-AB49-AE0A-4F4B3C922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56096-916F-0646-B017-FEEF2A5A1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3816-D0A5-1742-914F-CBF0C8AB9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F28EB-D641-C145-8F70-5DD544F9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5239E-55DC-594B-9FBB-0239C5DE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7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6124-D50F-7342-8636-34C3F472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F2C2C-763F-4C49-B661-FB45788B0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68C81-B3EF-384A-A9C3-2293C4E8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647BE-CD58-D848-BF64-05F0E4FF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6C53-C0C7-904A-9D91-361A2DB7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25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ADC49B-B35E-A549-AE2A-D8A91EEFC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DA1C8-C22F-EA43-BDDD-D7A495518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D9D89-6914-414E-BE73-5E6F99E2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9F2CF-DC19-C74F-8F07-60BF9D78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DE017-B36F-8446-B897-8A87F350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E751-1861-5A4F-A166-B1934D2E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6132-FBE8-CB49-8BB3-EBE18EE6E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D342-5FA9-1B48-A52A-7BB2C76B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2093B-8B52-5B4B-B7F8-1656CCF7C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125C9-00B4-E64B-8FDE-246E141E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0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5201-DFCA-9645-B613-0448464E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90F3A-BAEA-E14A-8337-4E1EF8C4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3BA3A-0CAC-C348-95B4-38CAA5BD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770D2-3D4F-0944-B09B-4F41ABA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E53B3-7E5A-D04D-8FA8-B6D237DE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9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842C-B12E-9649-92EC-3010BC3F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2D61-7795-674F-B639-3AE31C3C5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AD7F8-8D08-DC4E-A0EA-AD5B5D58D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DA14B-E658-C747-98E0-A344F4B8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0592E-D376-6E40-B3BE-D0954C40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DE3D4-184F-DB4E-85EF-DF66AB0E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7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3262-1100-6C46-A411-C42D7774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B9A9-9A51-E248-B554-41BAFF08B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FA8E9-D359-744B-9B7D-64E91C957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5B5E30-3B29-0549-89AF-98BF9ECD5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5DCDD-971A-FF4A-AD29-723EB8A73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C36F67-CCD6-4D40-B753-C7D54572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24B9E6-D99B-7A41-BE93-E12B9FE0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97604D-D0FB-BE4F-B4B7-B5356519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08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9C90-55FF-BF4E-AD02-F4573BB6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1A4E7-C8A2-954D-A9C2-9B5D3B6C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A1E74-2456-D04D-9A93-D8BC8AFE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15C0F-E773-1149-A132-79AE2ED5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DCD3D-8240-D147-97D1-CB3176AC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9CA30-B42D-0249-BFBF-502CE11E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6E4D1-6CB8-F749-B443-849643F2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87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1479-6EC6-B447-AB33-9AF8A1A8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7169-CEF2-104E-B5C7-CC96753E0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3A4B1-703D-8C46-9DE0-92ECD06A4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5B7CB-D845-F548-BF5D-75F85C85B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3663C-475D-A142-8B1C-7BAFDA59C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9DFC6-08B5-8C45-BC12-8115A5B3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0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238D-278F-1E45-B798-A280B2FF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1CCFB-4FE2-CE49-8DF0-D18D031C9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14ACE-23D3-5041-B110-3B227D3B6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05711-5C2C-FC4C-9FAF-5FA8121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8A7CA-E757-DC4D-91BF-1E8412EA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DA9FA-6139-ED4C-A3F5-C2AB2772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43E8CD-9F4B-E149-A6FE-24F3A15B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14FA4-BDC3-7042-B836-DB88565CA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F110C-9235-6C48-AB7A-DE80D07E7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BADFC-327E-2D4B-8925-DFE3D0D36C36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C9C70-7531-DB4D-B41A-774D6E067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A6AB1-6B8B-E649-BBEE-83A1F9772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3C387-0AB8-6D4C-A6E2-12EF41171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4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sekitt.hatenablog.com/entry/visualslam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Hlb8YX2-W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garrett-partenza-us?tab=repositories" TargetMode="External"/><Relationship Id="rId5" Type="http://schemas.openxmlformats.org/officeDocument/2006/relationships/hyperlink" Target="https://www.amazon.com/Introduction-Visual-SLAM-Theory-Practice/dp/9811649383" TargetMode="External"/><Relationship Id="rId4" Type="http://schemas.openxmlformats.org/officeDocument/2006/relationships/hyperlink" Target="https://arxiv.org/abs/1502.0095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7930134/matching-algorithm-for-mser-feature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F5286-6B4B-2A40-8E2C-9A935A283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11500"/>
              <a:t>vSlam-Zero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2F9DB-D6E2-634C-A0CA-419AF47FC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A toy implementation of visual-based</a:t>
            </a:r>
            <a:br>
              <a:rPr lang="en-US" dirty="0"/>
            </a:br>
            <a:r>
              <a:rPr lang="en-US" dirty="0"/>
              <a:t>monocular simultaneous localization and mapping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4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96A10-06BF-F746-B275-D69F3D29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Overview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4F16-8AE3-5C48-A6CC-B65E94C12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SLAM</a:t>
            </a:r>
          </a:p>
          <a:p>
            <a:pPr lvl="1"/>
            <a:r>
              <a:rPr lang="en-US" sz="1700"/>
              <a:t>Simultaneous localization and mapping</a:t>
            </a:r>
          </a:p>
          <a:p>
            <a:pPr lvl="1"/>
            <a:r>
              <a:rPr lang="en-US" sz="1700"/>
              <a:t>Map unknown environment</a:t>
            </a:r>
          </a:p>
          <a:p>
            <a:pPr lvl="1"/>
            <a:r>
              <a:rPr lang="en-US" sz="1700"/>
              <a:t>Track localization</a:t>
            </a:r>
          </a:p>
          <a:p>
            <a:r>
              <a:rPr lang="en-US" sz="1700"/>
              <a:t>vSLAM</a:t>
            </a:r>
          </a:p>
          <a:p>
            <a:pPr lvl="1"/>
            <a:r>
              <a:rPr lang="en-US" sz="1700"/>
              <a:t>Visual SLAM</a:t>
            </a:r>
          </a:p>
          <a:p>
            <a:pPr lvl="1"/>
            <a:r>
              <a:rPr lang="en-US" sz="1700"/>
              <a:t>Monocular</a:t>
            </a:r>
          </a:p>
          <a:p>
            <a:pPr lvl="1"/>
            <a:r>
              <a:rPr lang="en-US" sz="1700"/>
              <a:t>Camera based </a:t>
            </a:r>
          </a:p>
          <a:p>
            <a:r>
              <a:rPr lang="en-US" sz="1700"/>
              <a:t>Application to driving footage</a:t>
            </a:r>
          </a:p>
        </p:txBody>
      </p:sp>
      <p:pic>
        <p:nvPicPr>
          <p:cNvPr id="9" name="Content Placeholder 8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A121E901-B0F4-8E48-95C1-BE348FECBB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4296" y="719291"/>
            <a:ext cx="6903720" cy="5419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F3C55C-BA52-A44F-B71C-D15943543DA9}"/>
              </a:ext>
            </a:extLst>
          </p:cNvPr>
          <p:cNvSpPr txBox="1"/>
          <p:nvPr/>
        </p:nvSpPr>
        <p:spPr>
          <a:xfrm>
            <a:off x="9371200" y="5938653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ensekitt.hatenablog.com/entry/visualslam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6E68D-4504-B340-B64D-12712B429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Inspiration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7B481-AE87-2749-B5E9-9615CC8F0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3" r="5668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45D4-03AE-7A45-B398-4F627155B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hlinkClick r:id="rId3"/>
              </a:rPr>
              <a:t>George Hotz Twitch-SLAM livestream</a:t>
            </a:r>
            <a:endParaRPr lang="en-US" sz="2200"/>
          </a:p>
          <a:p>
            <a:r>
              <a:rPr lang="en-US" sz="2200">
                <a:hlinkClick r:id="rId4"/>
              </a:rPr>
              <a:t>ORB-SLAM papers 1 and 2</a:t>
            </a:r>
            <a:endParaRPr lang="en-US" sz="2200"/>
          </a:p>
          <a:p>
            <a:r>
              <a:rPr lang="en-US" sz="2200">
                <a:hlinkClick r:id="rId5"/>
              </a:rPr>
              <a:t>Visual SLAM: From Theory to Practice</a:t>
            </a:r>
            <a:endParaRPr lang="en-US" sz="2200"/>
          </a:p>
          <a:p>
            <a:r>
              <a:rPr lang="en-US" sz="2200">
                <a:hlinkClick r:id="rId6"/>
              </a:rPr>
              <a:t>Personal interest in the domain of autonomous vehicles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54721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shooting a bow and arrow&#10;&#10;Description automatically generated with medium confidence">
            <a:extLst>
              <a:ext uri="{FF2B5EF4-FFF2-40B4-BE49-F238E27FC236}">
                <a16:creationId xmlns:a16="http://schemas.microsoft.com/office/drawing/2014/main" id="{B73E954D-853F-9B40-A107-E946F42D7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986" r="2316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C9046-7466-2445-AACE-03582611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78E8-15E3-0643-9718-9E6C65363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Three steps</a:t>
            </a:r>
          </a:p>
          <a:p>
            <a:pPr marL="914400" lvl="1"/>
            <a:r>
              <a:rPr lang="en-US" sz="2000"/>
              <a:t>Feature matching between sequential images (BRIEF, Brute Force)</a:t>
            </a:r>
          </a:p>
          <a:p>
            <a:pPr marL="914400" lvl="1"/>
            <a:r>
              <a:rPr lang="en-US" sz="2000"/>
              <a:t>Pose transformation estimation (8-point algorithm)</a:t>
            </a:r>
          </a:p>
          <a:p>
            <a:pPr marL="914400" lvl="1"/>
            <a:r>
              <a:rPr lang="en-US" sz="2000"/>
              <a:t>Triangulate world points</a:t>
            </a:r>
          </a:p>
          <a:p>
            <a:pPr marL="457200"/>
            <a:r>
              <a:rPr lang="en-US" sz="2000"/>
              <a:t>Implemented using NumPy's linear algebra features and open-cv python libraries.</a:t>
            </a:r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E4806-8988-BA43-9A24-617B23B18311}"/>
              </a:ext>
            </a:extLst>
          </p:cNvPr>
          <p:cNvSpPr txBox="1"/>
          <p:nvPr/>
        </p:nvSpPr>
        <p:spPr>
          <a:xfrm>
            <a:off x="9884956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tackoverflow.com/questions/17930134/matching-algorithm-for-mser-featur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33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557-FED3-E446-8890-73BA1B4D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 and Demonstration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120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vSlam-Zero</vt:lpstr>
      <vt:lpstr>Project Overview</vt:lpstr>
      <vt:lpstr>Project Inspiration</vt:lpstr>
      <vt:lpstr>My approach</vt:lpstr>
      <vt:lpstr>Experimental Results and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vSlam-Zero</dc:title>
  <dc:creator>Partenza, Garrett</dc:creator>
  <cp:lastModifiedBy>Partenza, Garrett</cp:lastModifiedBy>
  <cp:revision>2</cp:revision>
  <dcterms:created xsi:type="dcterms:W3CDTF">2022-04-15T01:54:22Z</dcterms:created>
  <dcterms:modified xsi:type="dcterms:W3CDTF">2022-04-15T02:09:03Z</dcterms:modified>
</cp:coreProperties>
</file>